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Title 15"/>
          <p:cNvSpPr>
            <a:spLocks noGrp="1"/>
          </p:cNvSpPr>
          <p:nvPr>
            <p:ph type="title"/>
          </p:nvPr>
        </p:nvSpPr>
        <p:spPr>
          <a:xfrm>
            <a:off x="2438400" y="1447800"/>
            <a:ext cx="3962400" cy="2133600"/>
          </a:xfrm>
        </p:spPr>
        <p:txBody>
          <a:bodyPr anchor="b"/>
          <a:lstStyle/>
          <a:p>
            <a:r>
              <a:rPr lang="en-US" smtClean="0"/>
              <a:t>Click to edit Master title style</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9231488F-9BC6-48C0-97FF-DD71B5A3419F}" type="datetimeFigureOut">
              <a:rPr lang="en-IN" smtClean="0"/>
              <a:t>20-05-2020</a:t>
            </a:fld>
            <a:endParaRPr lang="en-IN"/>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FE1CCC7D-F999-4BDE-8445-CF7732481862}" type="slidenum">
              <a:rPr lang="en-IN" smtClean="0"/>
              <a:t>‹#›</a:t>
            </a:fld>
            <a:endParaRPr lang="en-IN"/>
          </a:p>
        </p:txBody>
      </p:sp>
      <p:sp>
        <p:nvSpPr>
          <p:cNvPr id="15" name="Footer Placeholder 14"/>
          <p:cNvSpPr>
            <a:spLocks noGrp="1"/>
          </p:cNvSpPr>
          <p:nvPr>
            <p:ph type="ftr" sz="quarter" idx="12"/>
          </p:nvPr>
        </p:nvSpPr>
        <p:spPr>
          <a:xfrm>
            <a:off x="3581400" y="6296248"/>
            <a:ext cx="2820987" cy="152400"/>
          </a:xfrm>
        </p:spPr>
        <p:txBody>
          <a:bodyPr/>
          <a:lstStyle/>
          <a:p>
            <a:endParaRPr lang="en-IN"/>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9231488F-9BC6-48C0-97FF-DD71B5A3419F}" type="datetimeFigureOut">
              <a:rPr lang="en-IN" smtClean="0"/>
              <a:t>20-05-2020</a:t>
            </a:fld>
            <a:endParaRPr lang="en-IN"/>
          </a:p>
        </p:txBody>
      </p:sp>
      <p:sp>
        <p:nvSpPr>
          <p:cNvPr id="14" name="Slide Number Placeholder 13"/>
          <p:cNvSpPr>
            <a:spLocks noGrp="1"/>
          </p:cNvSpPr>
          <p:nvPr>
            <p:ph type="sldNum" sz="quarter" idx="11"/>
          </p:nvPr>
        </p:nvSpPr>
        <p:spPr/>
        <p:txBody>
          <a:bodyPr/>
          <a:lstStyle/>
          <a:p>
            <a:fld id="{FE1CCC7D-F999-4BDE-8445-CF7732481862}" type="slidenum">
              <a:rPr lang="en-IN" smtClean="0"/>
              <a:t>‹#›</a:t>
            </a:fld>
            <a:endParaRPr lang="en-IN"/>
          </a:p>
        </p:txBody>
      </p:sp>
      <p:sp>
        <p:nvSpPr>
          <p:cNvPr id="15" name="Footer Placeholder 14"/>
          <p:cNvSpPr>
            <a:spLocks noGrp="1"/>
          </p:cNvSpPr>
          <p:nvPr>
            <p:ph type="ftr" sz="quarter" idx="12"/>
          </p:nvPr>
        </p:nvSpPr>
        <p:spPr/>
        <p:txBody>
          <a:bodyPr/>
          <a:lstStyle/>
          <a:p>
            <a:endParaRPr lang="en-IN"/>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9231488F-9BC6-48C0-97FF-DD71B5A3419F}" type="datetimeFigureOut">
              <a:rPr lang="en-IN" smtClean="0"/>
              <a:t>20-05-2020</a:t>
            </a:fld>
            <a:endParaRPr lang="en-IN"/>
          </a:p>
        </p:txBody>
      </p:sp>
      <p:sp>
        <p:nvSpPr>
          <p:cNvPr id="14" name="Slide Number Placeholder 13"/>
          <p:cNvSpPr>
            <a:spLocks noGrp="1"/>
          </p:cNvSpPr>
          <p:nvPr>
            <p:ph type="sldNum" sz="quarter" idx="11"/>
          </p:nvPr>
        </p:nvSpPr>
        <p:spPr/>
        <p:txBody>
          <a:bodyPr/>
          <a:lstStyle/>
          <a:p>
            <a:fld id="{FE1CCC7D-F999-4BDE-8445-CF7732481862}" type="slidenum">
              <a:rPr lang="en-IN" smtClean="0"/>
              <a:t>‹#›</a:t>
            </a:fld>
            <a:endParaRPr lang="en-IN"/>
          </a:p>
        </p:txBody>
      </p:sp>
      <p:sp>
        <p:nvSpPr>
          <p:cNvPr id="15" name="Footer Placeholder 14"/>
          <p:cNvSpPr>
            <a:spLocks noGrp="1"/>
          </p:cNvSpPr>
          <p:nvPr>
            <p:ph type="ftr" sz="quarter" idx="12"/>
          </p:nvPr>
        </p:nvSpPr>
        <p:spPr/>
        <p:txBody>
          <a:bodyPr/>
          <a:lstStyle/>
          <a:p>
            <a:endParaRPr lang="en-IN"/>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5"/>
          <p:cNvSpPr>
            <a:spLocks noGrp="1"/>
          </p:cNvSpPr>
          <p:nvPr>
            <p:ph type="title"/>
          </p:nvPr>
        </p:nvSpPr>
        <p:spPr/>
        <p:txBody>
          <a:bodyPr/>
          <a:lstStyle/>
          <a:p>
            <a:r>
              <a:rPr lang="en-US" smtClean="0"/>
              <a:t>Click to edit Master title style</a:t>
            </a:r>
            <a:endParaRPr lang="en-US"/>
          </a:p>
        </p:txBody>
      </p:sp>
      <p:sp>
        <p:nvSpPr>
          <p:cNvPr id="10" name="Date Placeholder 9"/>
          <p:cNvSpPr>
            <a:spLocks noGrp="1"/>
          </p:cNvSpPr>
          <p:nvPr>
            <p:ph type="dt" sz="half" idx="10"/>
          </p:nvPr>
        </p:nvSpPr>
        <p:spPr/>
        <p:txBody>
          <a:bodyPr/>
          <a:lstStyle/>
          <a:p>
            <a:fld id="{9231488F-9BC6-48C0-97FF-DD71B5A3419F}" type="datetimeFigureOut">
              <a:rPr lang="en-IN" smtClean="0"/>
              <a:t>20-05-2020</a:t>
            </a:fld>
            <a:endParaRPr lang="en-IN"/>
          </a:p>
        </p:txBody>
      </p:sp>
      <p:sp>
        <p:nvSpPr>
          <p:cNvPr id="11" name="Slide Number Placeholder 10"/>
          <p:cNvSpPr>
            <a:spLocks noGrp="1"/>
          </p:cNvSpPr>
          <p:nvPr>
            <p:ph type="sldNum" sz="quarter" idx="11"/>
          </p:nvPr>
        </p:nvSpPr>
        <p:spPr/>
        <p:txBody>
          <a:bodyPr/>
          <a:lstStyle/>
          <a:p>
            <a:fld id="{FE1CCC7D-F999-4BDE-8445-CF7732481862}" type="slidenum">
              <a:rPr lang="en-IN" smtClean="0"/>
              <a:t>‹#›</a:t>
            </a:fld>
            <a:endParaRPr lang="en-IN"/>
          </a:p>
        </p:txBody>
      </p:sp>
      <p:sp>
        <p:nvSpPr>
          <p:cNvPr id="12" name="Footer Placeholder 11"/>
          <p:cNvSpPr>
            <a:spLocks noGrp="1"/>
          </p:cNvSpPr>
          <p:nvPr>
            <p:ph type="ftr" sz="quarter" idx="12"/>
          </p:nvPr>
        </p:nvSpPr>
        <p:spPr/>
        <p:txBody>
          <a:bodyPr/>
          <a:lstStyle/>
          <a:p>
            <a:endParaRPr lang="en-IN"/>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9231488F-9BC6-48C0-97FF-DD71B5A3419F}" type="datetimeFigureOut">
              <a:rPr lang="en-IN" smtClean="0"/>
              <a:t>20-05-2020</a:t>
            </a:fld>
            <a:endParaRPr lang="en-IN"/>
          </a:p>
        </p:txBody>
      </p:sp>
      <p:sp>
        <p:nvSpPr>
          <p:cNvPr id="13" name="Slide Number Placeholder 12"/>
          <p:cNvSpPr>
            <a:spLocks noGrp="1"/>
          </p:cNvSpPr>
          <p:nvPr>
            <p:ph type="sldNum" sz="quarter" idx="11"/>
          </p:nvPr>
        </p:nvSpPr>
        <p:spPr>
          <a:xfrm>
            <a:off x="4116388" y="6400800"/>
            <a:ext cx="533400" cy="152400"/>
          </a:xfrm>
        </p:spPr>
        <p:txBody>
          <a:bodyPr/>
          <a:lstStyle/>
          <a:p>
            <a:fld id="{FE1CCC7D-F999-4BDE-8445-CF7732481862}" type="slidenum">
              <a:rPr lang="en-IN" smtClean="0"/>
              <a:t>‹#›</a:t>
            </a:fld>
            <a:endParaRPr lang="en-IN"/>
          </a:p>
        </p:txBody>
      </p:sp>
      <p:sp>
        <p:nvSpPr>
          <p:cNvPr id="14" name="Footer Placeholder 13"/>
          <p:cNvSpPr>
            <a:spLocks noGrp="1"/>
          </p:cNvSpPr>
          <p:nvPr>
            <p:ph type="ftr" sz="quarter" idx="12"/>
          </p:nvPr>
        </p:nvSpPr>
        <p:spPr>
          <a:xfrm>
            <a:off x="838200" y="6296248"/>
            <a:ext cx="2820987" cy="152400"/>
          </a:xfrm>
        </p:spPr>
        <p:txBody>
          <a:bodyPr/>
          <a:lstStyle/>
          <a:p>
            <a:endParaRPr lang="en-IN"/>
          </a:p>
        </p:txBody>
      </p:sp>
      <p:sp>
        <p:nvSpPr>
          <p:cNvPr id="15" name="Title 14"/>
          <p:cNvSpPr>
            <a:spLocks noGrp="1"/>
          </p:cNvSpPr>
          <p:nvPr>
            <p:ph type="title"/>
          </p:nvPr>
        </p:nvSpPr>
        <p:spPr>
          <a:xfrm>
            <a:off x="457200" y="1828800"/>
            <a:ext cx="3200400" cy="1752600"/>
          </a:xfrm>
        </p:spPr>
        <p:txBody>
          <a:bodyPr anchor="b"/>
          <a:lstStyle/>
          <a:p>
            <a:r>
              <a:rPr lang="en-US" smtClean="0"/>
              <a:t>Click to edit Master title style</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9" name="Date Placeholder 8"/>
          <p:cNvSpPr>
            <a:spLocks noGrp="1"/>
          </p:cNvSpPr>
          <p:nvPr>
            <p:ph type="dt" sz="half" idx="10"/>
          </p:nvPr>
        </p:nvSpPr>
        <p:spPr/>
        <p:txBody>
          <a:bodyPr/>
          <a:lstStyle/>
          <a:p>
            <a:fld id="{9231488F-9BC6-48C0-97FF-DD71B5A3419F}" type="datetimeFigureOut">
              <a:rPr lang="en-IN" smtClean="0"/>
              <a:t>20-05-2020</a:t>
            </a:fld>
            <a:endParaRPr lang="en-IN"/>
          </a:p>
        </p:txBody>
      </p:sp>
      <p:sp>
        <p:nvSpPr>
          <p:cNvPr id="13" name="Slide Number Placeholder 12"/>
          <p:cNvSpPr>
            <a:spLocks noGrp="1"/>
          </p:cNvSpPr>
          <p:nvPr>
            <p:ph type="sldNum" sz="quarter" idx="11"/>
          </p:nvPr>
        </p:nvSpPr>
        <p:spPr/>
        <p:txBody>
          <a:bodyPr/>
          <a:lstStyle/>
          <a:p>
            <a:fld id="{FE1CCC7D-F999-4BDE-8445-CF7732481862}" type="slidenum">
              <a:rPr lang="en-IN" smtClean="0"/>
              <a:t>‹#›</a:t>
            </a:fld>
            <a:endParaRPr lang="en-IN"/>
          </a:p>
        </p:txBody>
      </p:sp>
      <p:sp>
        <p:nvSpPr>
          <p:cNvPr id="14" name="Footer Placeholder 13"/>
          <p:cNvSpPr>
            <a:spLocks noGrp="1"/>
          </p:cNvSpPr>
          <p:nvPr>
            <p:ph type="ftr" sz="quarter" idx="12"/>
          </p:nvPr>
        </p:nvSpPr>
        <p:spPr/>
        <p:txBody>
          <a:bodyPr/>
          <a:lstStyle/>
          <a:p>
            <a:endParaRPr lang="en-IN"/>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12" name="Date Placeholder 11"/>
          <p:cNvSpPr>
            <a:spLocks noGrp="1"/>
          </p:cNvSpPr>
          <p:nvPr>
            <p:ph type="dt" sz="half" idx="10"/>
          </p:nvPr>
        </p:nvSpPr>
        <p:spPr/>
        <p:txBody>
          <a:bodyPr/>
          <a:lstStyle/>
          <a:p>
            <a:fld id="{9231488F-9BC6-48C0-97FF-DD71B5A3419F}" type="datetimeFigureOut">
              <a:rPr lang="en-IN" smtClean="0"/>
              <a:t>20-05-2020</a:t>
            </a:fld>
            <a:endParaRPr lang="en-IN"/>
          </a:p>
        </p:txBody>
      </p:sp>
      <p:sp>
        <p:nvSpPr>
          <p:cNvPr id="14" name="Slide Number Placeholder 13"/>
          <p:cNvSpPr>
            <a:spLocks noGrp="1"/>
          </p:cNvSpPr>
          <p:nvPr>
            <p:ph type="sldNum" sz="quarter" idx="11"/>
          </p:nvPr>
        </p:nvSpPr>
        <p:spPr/>
        <p:txBody>
          <a:bodyPr/>
          <a:lstStyle/>
          <a:p>
            <a:fld id="{FE1CCC7D-F999-4BDE-8445-CF7732481862}" type="slidenum">
              <a:rPr lang="en-IN" smtClean="0"/>
              <a:t>‹#›</a:t>
            </a:fld>
            <a:endParaRPr lang="en-IN"/>
          </a:p>
        </p:txBody>
      </p:sp>
      <p:sp>
        <p:nvSpPr>
          <p:cNvPr id="16" name="Footer Placeholder 15"/>
          <p:cNvSpPr>
            <a:spLocks noGrp="1"/>
          </p:cNvSpPr>
          <p:nvPr>
            <p:ph type="ftr" sz="quarter" idx="12"/>
          </p:nvPr>
        </p:nvSpPr>
        <p:spPr/>
        <p:txBody>
          <a:bodyPr/>
          <a:lstStyle/>
          <a:p>
            <a:endParaRPr lang="en-IN"/>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n-US" smtClean="0"/>
              <a:t>Click to edit Master title style</a:t>
            </a:r>
            <a:endParaRPr lang="en-US" dirty="0"/>
          </a:p>
        </p:txBody>
      </p:sp>
      <p:sp>
        <p:nvSpPr>
          <p:cNvPr id="9" name="Date Placeholder 8"/>
          <p:cNvSpPr>
            <a:spLocks noGrp="1"/>
          </p:cNvSpPr>
          <p:nvPr>
            <p:ph type="dt" sz="half" idx="10"/>
          </p:nvPr>
        </p:nvSpPr>
        <p:spPr/>
        <p:txBody>
          <a:bodyPr/>
          <a:lstStyle/>
          <a:p>
            <a:fld id="{9231488F-9BC6-48C0-97FF-DD71B5A3419F}" type="datetimeFigureOut">
              <a:rPr lang="en-IN" smtClean="0"/>
              <a:t>20-05-2020</a:t>
            </a:fld>
            <a:endParaRPr lang="en-IN"/>
          </a:p>
        </p:txBody>
      </p:sp>
      <p:sp>
        <p:nvSpPr>
          <p:cNvPr id="10" name="Slide Number Placeholder 9"/>
          <p:cNvSpPr>
            <a:spLocks noGrp="1"/>
          </p:cNvSpPr>
          <p:nvPr>
            <p:ph type="sldNum" sz="quarter" idx="11"/>
          </p:nvPr>
        </p:nvSpPr>
        <p:spPr/>
        <p:txBody>
          <a:bodyPr/>
          <a:lstStyle/>
          <a:p>
            <a:fld id="{FE1CCC7D-F999-4BDE-8445-CF7732481862}" type="slidenum">
              <a:rPr lang="en-IN" smtClean="0"/>
              <a:t>‹#›</a:t>
            </a:fld>
            <a:endParaRPr lang="en-IN"/>
          </a:p>
        </p:txBody>
      </p:sp>
      <p:sp>
        <p:nvSpPr>
          <p:cNvPr id="11" name="Footer Placeholder 10"/>
          <p:cNvSpPr>
            <a:spLocks noGrp="1"/>
          </p:cNvSpPr>
          <p:nvPr>
            <p:ph type="ftr" sz="quarter" idx="12"/>
          </p:nvPr>
        </p:nvSpPr>
        <p:spPr/>
        <p:txBody>
          <a:bodyPr/>
          <a:lstStyle/>
          <a:p>
            <a:endParaRPr lang="en-IN"/>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9231488F-9BC6-48C0-97FF-DD71B5A3419F}" type="datetimeFigureOut">
              <a:rPr lang="en-IN" smtClean="0"/>
              <a:t>20-05-2020</a:t>
            </a:fld>
            <a:endParaRPr lang="en-IN"/>
          </a:p>
        </p:txBody>
      </p:sp>
      <p:sp>
        <p:nvSpPr>
          <p:cNvPr id="9" name="Slide Number Placeholder 8"/>
          <p:cNvSpPr>
            <a:spLocks noGrp="1"/>
          </p:cNvSpPr>
          <p:nvPr>
            <p:ph type="sldNum" sz="quarter" idx="11"/>
          </p:nvPr>
        </p:nvSpPr>
        <p:spPr/>
        <p:txBody>
          <a:bodyPr/>
          <a:lstStyle/>
          <a:p>
            <a:fld id="{FE1CCC7D-F999-4BDE-8445-CF7732481862}" type="slidenum">
              <a:rPr lang="en-IN" smtClean="0"/>
              <a:t>‹#›</a:t>
            </a:fld>
            <a:endParaRPr lang="en-IN"/>
          </a:p>
        </p:txBody>
      </p:sp>
      <p:sp>
        <p:nvSpPr>
          <p:cNvPr id="10" name="Footer Placeholder 9"/>
          <p:cNvSpPr>
            <a:spLocks noGrp="1"/>
          </p:cNvSpPr>
          <p:nvPr>
            <p:ph type="ftr" sz="quarter" idx="12"/>
          </p:nvPr>
        </p:nvSpPr>
        <p:spPr/>
        <p:txBody>
          <a:bodyPr/>
          <a:lstStyle/>
          <a:p>
            <a:endParaRPr lang="en-IN"/>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9231488F-9BC6-48C0-97FF-DD71B5A3419F}" type="datetimeFigureOut">
              <a:rPr lang="en-IN" smtClean="0"/>
              <a:t>20-05-2020</a:t>
            </a:fld>
            <a:endParaRPr lang="en-IN"/>
          </a:p>
        </p:txBody>
      </p:sp>
      <p:sp>
        <p:nvSpPr>
          <p:cNvPr id="16" name="Slide Number Placeholder 15"/>
          <p:cNvSpPr>
            <a:spLocks noGrp="1"/>
          </p:cNvSpPr>
          <p:nvPr>
            <p:ph type="sldNum" sz="quarter" idx="11"/>
          </p:nvPr>
        </p:nvSpPr>
        <p:spPr/>
        <p:txBody>
          <a:bodyPr/>
          <a:lstStyle/>
          <a:p>
            <a:fld id="{FE1CCC7D-F999-4BDE-8445-CF7732481862}" type="slidenum">
              <a:rPr lang="en-IN" smtClean="0"/>
              <a:t>‹#›</a:t>
            </a:fld>
            <a:endParaRPr lang="en-IN"/>
          </a:p>
        </p:txBody>
      </p:sp>
      <p:sp>
        <p:nvSpPr>
          <p:cNvPr id="17" name="Footer Placeholder 16"/>
          <p:cNvSpPr>
            <a:spLocks noGrp="1"/>
          </p:cNvSpPr>
          <p:nvPr>
            <p:ph type="ftr" sz="quarter" idx="12"/>
          </p:nvPr>
        </p:nvSpPr>
        <p:spPr/>
        <p:txBody>
          <a:bodyPr/>
          <a:lstStyle/>
          <a:p>
            <a:endParaRPr lang="en-IN"/>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n-US" smtClean="0"/>
              <a:t>Click to edit Master title style</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Date Placeholder 15"/>
          <p:cNvSpPr>
            <a:spLocks noGrp="1"/>
          </p:cNvSpPr>
          <p:nvPr>
            <p:ph type="dt" sz="half" idx="10"/>
          </p:nvPr>
        </p:nvSpPr>
        <p:spPr/>
        <p:txBody>
          <a:bodyPr/>
          <a:lstStyle/>
          <a:p>
            <a:fld id="{9231488F-9BC6-48C0-97FF-DD71B5A3419F}" type="datetimeFigureOut">
              <a:rPr lang="en-IN" smtClean="0"/>
              <a:t>20-05-2020</a:t>
            </a:fld>
            <a:endParaRPr lang="en-IN"/>
          </a:p>
        </p:txBody>
      </p:sp>
      <p:sp>
        <p:nvSpPr>
          <p:cNvPr id="17" name="Slide Number Placeholder 16"/>
          <p:cNvSpPr>
            <a:spLocks noGrp="1"/>
          </p:cNvSpPr>
          <p:nvPr>
            <p:ph type="sldNum" sz="quarter" idx="11"/>
          </p:nvPr>
        </p:nvSpPr>
        <p:spPr/>
        <p:txBody>
          <a:bodyPr/>
          <a:lstStyle/>
          <a:p>
            <a:fld id="{FE1CCC7D-F999-4BDE-8445-CF7732481862}" type="slidenum">
              <a:rPr lang="en-IN" smtClean="0"/>
              <a:t>‹#›</a:t>
            </a:fld>
            <a:endParaRPr lang="en-IN"/>
          </a:p>
        </p:txBody>
      </p:sp>
      <p:sp>
        <p:nvSpPr>
          <p:cNvPr id="18" name="Footer Placeholder 17"/>
          <p:cNvSpPr>
            <a:spLocks noGrp="1"/>
          </p:cNvSpPr>
          <p:nvPr>
            <p:ph type="ftr" sz="quarter" idx="12"/>
          </p:nvPr>
        </p:nvSpPr>
        <p:spPr/>
        <p:txBody>
          <a:bodyPr/>
          <a:lstStyle/>
          <a:p>
            <a:endParaRPr lang="en-IN"/>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FE1CCC7D-F999-4BDE-8445-CF7732481862}" type="slidenum">
              <a:rPr lang="en-IN" smtClean="0"/>
              <a:t>‹#›</a:t>
            </a:fld>
            <a:endParaRPr lang="en-IN"/>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9231488F-9BC6-48C0-97FF-DD71B5A3419F}" type="datetimeFigureOut">
              <a:rPr lang="en-IN" smtClean="0"/>
              <a:t>20-05-2020</a:t>
            </a:fld>
            <a:endParaRPr lang="en-IN"/>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en-IN"/>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IN" sz="2400" b="1" dirty="0" smtClean="0"/>
              <a:t>Study Material for B.A 6</a:t>
            </a:r>
            <a:r>
              <a:rPr lang="en-IN" sz="2400" b="1" baseline="30000" dirty="0" smtClean="0"/>
              <a:t>th</a:t>
            </a:r>
            <a:r>
              <a:rPr lang="en-IN" sz="2400" b="1" dirty="0" smtClean="0"/>
              <a:t> Semester </a:t>
            </a:r>
          </a:p>
          <a:p>
            <a:r>
              <a:rPr lang="en-IN" sz="2400" b="1" dirty="0" smtClean="0"/>
              <a:t>( General Course) </a:t>
            </a:r>
          </a:p>
          <a:p>
            <a:r>
              <a:rPr lang="en-IN" sz="2400" b="1" i="1" dirty="0" smtClean="0"/>
              <a:t>By T. </a:t>
            </a:r>
            <a:r>
              <a:rPr lang="en-IN" sz="2400" b="1" i="1" dirty="0" err="1" smtClean="0"/>
              <a:t>R.Baruah</a:t>
            </a:r>
            <a:r>
              <a:rPr lang="en-IN" sz="2400" b="1" i="1" dirty="0" smtClean="0"/>
              <a:t>.</a:t>
            </a:r>
            <a:endParaRPr lang="en-IN" sz="2400" b="1" i="1" dirty="0"/>
          </a:p>
        </p:txBody>
      </p:sp>
      <p:sp>
        <p:nvSpPr>
          <p:cNvPr id="2" name="Title 1"/>
          <p:cNvSpPr>
            <a:spLocks noGrp="1"/>
          </p:cNvSpPr>
          <p:nvPr>
            <p:ph type="title"/>
          </p:nvPr>
        </p:nvSpPr>
        <p:spPr/>
        <p:txBody>
          <a:bodyPr/>
          <a:lstStyle/>
          <a:p>
            <a:r>
              <a:rPr lang="en-IN" dirty="0" smtClean="0">
                <a:latin typeface="Times New Roman" pitchFamily="18" charset="0"/>
                <a:cs typeface="Times New Roman" pitchFamily="18" charset="0"/>
              </a:rPr>
              <a:t>Role of </a:t>
            </a:r>
            <a:r>
              <a:rPr lang="en-IN" dirty="0" smtClean="0">
                <a:latin typeface="Times New Roman" pitchFamily="18" charset="0"/>
                <a:cs typeface="Times New Roman" pitchFamily="18" charset="0"/>
              </a:rPr>
              <a:t> the Communist </a:t>
            </a:r>
            <a:r>
              <a:rPr lang="en-IN" dirty="0" smtClean="0">
                <a:latin typeface="Times New Roman" pitchFamily="18" charset="0"/>
                <a:cs typeface="Times New Roman" pitchFamily="18" charset="0"/>
              </a:rPr>
              <a:t>Party in the Peoples Republic of China</a:t>
            </a:r>
            <a:endParaRPr lang="en-IN"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836713"/>
            <a:ext cx="7128791" cy="144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0011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124744"/>
            <a:ext cx="7704856" cy="5355312"/>
          </a:xfrm>
          <a:prstGeom prst="rect">
            <a:avLst/>
          </a:prstGeom>
          <a:noFill/>
        </p:spPr>
        <p:txBody>
          <a:bodyPr wrap="square" rtlCol="0">
            <a:spAutoFit/>
          </a:bodyPr>
          <a:lstStyle/>
          <a:p>
            <a:r>
              <a:rPr lang="en-IN" dirty="0" smtClean="0"/>
              <a:t>The Peoples Republic of China is a unique type of state. It is unique in the sense that the constitutional system in China is founded upon the principles of Marxism- Leninism as applied to China. The main objective Chinese Constitution is to establish a socialist system and to gradually abolish the exploitation existing in the society. </a:t>
            </a:r>
            <a:r>
              <a:rPr lang="en-IN" b="1" dirty="0" smtClean="0"/>
              <a:t>The Constitution of China is a simple and brief document containing only 106 articles</a:t>
            </a:r>
            <a:r>
              <a:rPr lang="en-IN" dirty="0" smtClean="0"/>
              <a:t>.</a:t>
            </a:r>
          </a:p>
          <a:p>
            <a:endParaRPr lang="en-IN" dirty="0" smtClean="0"/>
          </a:p>
          <a:p>
            <a:r>
              <a:rPr lang="en-IN" dirty="0" smtClean="0"/>
              <a:t>The Communist Party of China occupies supreme position in the country. In the constitution it has been clearly described that it is the vanguard of the working people</a:t>
            </a:r>
            <a:r>
              <a:rPr lang="en-IN" b="1" dirty="0" smtClean="0"/>
              <a:t>. The Chinese Communist Party was established on 23</a:t>
            </a:r>
            <a:r>
              <a:rPr lang="en-IN" b="1" baseline="30000" dirty="0" smtClean="0"/>
              <a:t>rd</a:t>
            </a:r>
            <a:r>
              <a:rPr lang="en-IN" b="1" dirty="0" smtClean="0"/>
              <a:t> July, 1921 by Chen </a:t>
            </a:r>
            <a:r>
              <a:rPr lang="en-IN" b="1" dirty="0" err="1" smtClean="0"/>
              <a:t>Duxiu</a:t>
            </a:r>
            <a:r>
              <a:rPr lang="en-IN" b="1" dirty="0" smtClean="0"/>
              <a:t> and Li </a:t>
            </a:r>
            <a:r>
              <a:rPr lang="en-IN" b="1" dirty="0" err="1" smtClean="0"/>
              <a:t>Dazhao</a:t>
            </a:r>
            <a:r>
              <a:rPr lang="en-IN" b="1" dirty="0" smtClean="0"/>
              <a:t>. </a:t>
            </a:r>
            <a:r>
              <a:rPr lang="en-IN" dirty="0" smtClean="0"/>
              <a:t>In the initial stage it had only 13 members . At present it has 90,594,000 members. The membership of the party is open to all persons above the age of 18 years. Mao-</a:t>
            </a:r>
            <a:r>
              <a:rPr lang="en-IN" dirty="0" err="1" smtClean="0"/>
              <a:t>Tse</a:t>
            </a:r>
            <a:r>
              <a:rPr lang="en-IN" dirty="0" smtClean="0"/>
              <a:t>-Tung was the unquestionable leader of the Communist Party. He dominated the Chinese political scene like a colossus. Mao was the main exponent of Marxism and Leninism in his country and he interpreted the principles  of Marxian to make it suitable to the Chinese society. The Communist Party plays the pivotal role in the country. It is the guiding force behind all major policies to be adopted by the state and society in China.</a:t>
            </a:r>
            <a:endParaRPr lang="en-IN" dirty="0"/>
          </a:p>
        </p:txBody>
      </p:sp>
    </p:spTree>
    <p:extLst>
      <p:ext uri="{BB962C8B-B14F-4D97-AF65-F5344CB8AC3E}">
        <p14:creationId xmlns:p14="http://schemas.microsoft.com/office/powerpoint/2010/main" val="1120018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980728"/>
            <a:ext cx="7992888" cy="4801314"/>
          </a:xfrm>
          <a:prstGeom prst="rect">
            <a:avLst/>
          </a:prstGeom>
          <a:noFill/>
        </p:spPr>
        <p:txBody>
          <a:bodyPr wrap="square" rtlCol="0">
            <a:spAutoFit/>
          </a:bodyPr>
          <a:lstStyle/>
          <a:p>
            <a:r>
              <a:rPr lang="en-IN" b="1" dirty="0" smtClean="0"/>
              <a:t>Communist Party  was the main architect of Communist revolution in China</a:t>
            </a:r>
            <a:r>
              <a:rPr lang="en-IN" dirty="0" smtClean="0"/>
              <a:t>:</a:t>
            </a:r>
          </a:p>
          <a:p>
            <a:r>
              <a:rPr lang="en-IN" dirty="0" smtClean="0"/>
              <a:t>China is the most powerful Communist country in Asia. The Chinese Communist Party was the main architect of a communist revolution in China. In 1921 it originated like a very small group of just 13 members but gradually it registered a spectacular rise ,particularly after 1935 when Mao </a:t>
            </a:r>
            <a:r>
              <a:rPr lang="en-IN" dirty="0" err="1" smtClean="0"/>
              <a:t>Tse</a:t>
            </a:r>
            <a:r>
              <a:rPr lang="en-IN" dirty="0" smtClean="0"/>
              <a:t> Tung emerged as its leader. From 1921 to 1935 it had a weak structure and very limited role and influence. During that period Chiang Kai </a:t>
            </a:r>
            <a:r>
              <a:rPr lang="en-IN" dirty="0" err="1" smtClean="0"/>
              <a:t>Shek</a:t>
            </a:r>
            <a:r>
              <a:rPr lang="en-IN" dirty="0" smtClean="0"/>
              <a:t> was the leader of China and e decided to control further growth of communist influence in China.</a:t>
            </a:r>
          </a:p>
          <a:p>
            <a:r>
              <a:rPr lang="en-IN" dirty="0"/>
              <a:t> </a:t>
            </a:r>
            <a:r>
              <a:rPr lang="en-IN" dirty="0" smtClean="0"/>
              <a:t>	By the time of end of the Second World War, Mao was quite successful in bringing a socialist revolution in China through a war of  peoples liberation which finally broke out in 1945. Within four years , the liberation was achieved  and the former leader Chiang Kai Sheik  along with his followers was forced to flee to Formosa(Taiwan). The mainland China came under the communists and </a:t>
            </a:r>
            <a:r>
              <a:rPr lang="en-IN" b="1" dirty="0" smtClean="0"/>
              <a:t>on October 1, 1949, China came to be the Peoples Republic of China. </a:t>
            </a:r>
            <a:r>
              <a:rPr lang="en-IN" dirty="0" smtClean="0"/>
              <a:t>Under the leadership of  Chairman Mao </a:t>
            </a:r>
            <a:r>
              <a:rPr lang="en-IN" dirty="0" err="1" smtClean="0"/>
              <a:t>Tse</a:t>
            </a:r>
            <a:r>
              <a:rPr lang="en-IN" dirty="0" smtClean="0"/>
              <a:t> Tung  a peoples dictatorship was established by the Communist Party. Thus within a period of 14 years  Mao was successful in establishing a  socialist revolution in China .  </a:t>
            </a:r>
            <a:endParaRPr lang="en-IN" dirty="0"/>
          </a:p>
        </p:txBody>
      </p:sp>
    </p:spTree>
    <p:extLst>
      <p:ext uri="{BB962C8B-B14F-4D97-AF65-F5344CB8AC3E}">
        <p14:creationId xmlns:p14="http://schemas.microsoft.com/office/powerpoint/2010/main" val="3289387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11560" y="1124744"/>
            <a:ext cx="7704856" cy="5078313"/>
          </a:xfrm>
          <a:prstGeom prst="rect">
            <a:avLst/>
          </a:prstGeom>
          <a:noFill/>
        </p:spPr>
        <p:txBody>
          <a:bodyPr wrap="square" rtlCol="0">
            <a:spAutoFit/>
          </a:bodyPr>
          <a:lstStyle/>
          <a:p>
            <a:r>
              <a:rPr lang="en-IN" dirty="0" smtClean="0"/>
              <a:t> After 1949 , the Communist Party of China has been playing  a very important role in every aspect of country's life . Its leadership as the vanguard of the people for securing the gains of revolution in the post 1949 period  was acknowledged by all . The Communist Party stated to act as the defender of the revolution , the leader and guide of the people , the supreme educator and  the body responsible for initiating the process of nation building in China.</a:t>
            </a:r>
          </a:p>
          <a:p>
            <a:endParaRPr lang="en-IN" dirty="0"/>
          </a:p>
          <a:p>
            <a:r>
              <a:rPr lang="en-IN" b="1" dirty="0" smtClean="0"/>
              <a:t>When in 1954,the  first Constitution of China came in to force it did not give constitutional recognition to the Communist Party </a:t>
            </a:r>
            <a:r>
              <a:rPr lang="en-IN" dirty="0" smtClean="0"/>
              <a:t>but its role was recognised during the deliberations held in connection with drafting of the constitution. </a:t>
            </a:r>
          </a:p>
          <a:p>
            <a:endParaRPr lang="en-IN" dirty="0" smtClean="0"/>
          </a:p>
          <a:p>
            <a:r>
              <a:rPr lang="en-IN" b="1" dirty="0"/>
              <a:t> </a:t>
            </a:r>
            <a:r>
              <a:rPr lang="en-IN" b="1" dirty="0" smtClean="0"/>
              <a:t>The constitution of 1975 accepted the supreme reality of the Communist party and gave constitutional recognition to it</a:t>
            </a:r>
            <a:r>
              <a:rPr lang="en-IN" dirty="0" smtClean="0"/>
              <a:t>. It declared that the CPC is the core of the leadership of the whole Chinese people.</a:t>
            </a:r>
          </a:p>
          <a:p>
            <a:endParaRPr lang="en-IN" dirty="0" smtClean="0"/>
          </a:p>
          <a:p>
            <a:r>
              <a:rPr lang="en-IN" dirty="0" smtClean="0"/>
              <a:t>In 1975 China adopted a new constitution  and it maintained the constitutional status of the Communist Party.  It recounted the heroic role played by the Communist Party under the leadership of Mao </a:t>
            </a:r>
            <a:r>
              <a:rPr lang="en-IN" dirty="0" err="1" smtClean="0"/>
              <a:t>Tse</a:t>
            </a:r>
            <a:r>
              <a:rPr lang="en-IN" dirty="0" smtClean="0"/>
              <a:t> Tung.</a:t>
            </a:r>
          </a:p>
        </p:txBody>
      </p:sp>
    </p:spTree>
    <p:extLst>
      <p:ext uri="{BB962C8B-B14F-4D97-AF65-F5344CB8AC3E}">
        <p14:creationId xmlns:p14="http://schemas.microsoft.com/office/powerpoint/2010/main" val="3979852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3568" y="836712"/>
            <a:ext cx="7416824" cy="5355312"/>
          </a:xfrm>
          <a:prstGeom prst="rect">
            <a:avLst/>
          </a:prstGeom>
          <a:noFill/>
        </p:spPr>
        <p:txBody>
          <a:bodyPr wrap="square" rtlCol="0">
            <a:spAutoFit/>
          </a:bodyPr>
          <a:lstStyle/>
          <a:p>
            <a:r>
              <a:rPr lang="en-IN" dirty="0"/>
              <a:t>After </a:t>
            </a:r>
            <a:r>
              <a:rPr lang="en-IN" dirty="0" smtClean="0"/>
              <a:t>Mao's </a:t>
            </a:r>
            <a:r>
              <a:rPr lang="en-IN" dirty="0"/>
              <a:t>death when another new constitution was adopted in 1982,it separated the Party and the Government  and did not make any constitutional recognition to  the Communist Party. Despite this separation , the Communist party still continues to be the leader of the </a:t>
            </a:r>
            <a:r>
              <a:rPr lang="en-IN" dirty="0" smtClean="0"/>
              <a:t>people and their vanguard towards achieving national goals.</a:t>
            </a:r>
          </a:p>
          <a:p>
            <a:endParaRPr lang="en-IN" dirty="0" smtClean="0"/>
          </a:p>
          <a:p>
            <a:r>
              <a:rPr lang="en-IN" b="1" dirty="0" smtClean="0"/>
              <a:t>Communist Party as Governor</a:t>
            </a:r>
            <a:r>
              <a:rPr lang="en-IN" dirty="0" smtClean="0"/>
              <a:t>:</a:t>
            </a:r>
          </a:p>
          <a:p>
            <a:r>
              <a:rPr lang="en-IN" dirty="0" smtClean="0"/>
              <a:t>Party and government in fact are synonymous terms in a Communist country like China. The Chinese constitutions emphasises that country is to be ruled by a peoples democratic united front led by the  Communist Party of China. The Communist Party controls the Government like other Socialist countries like USSR. It has become the directing party of the state organs.</a:t>
            </a:r>
          </a:p>
          <a:p>
            <a:endParaRPr lang="en-IN" dirty="0" smtClean="0"/>
          </a:p>
          <a:p>
            <a:r>
              <a:rPr lang="en-IN" dirty="0" smtClean="0"/>
              <a:t>The Party controls the government through various means. The National  Peoples Congress is always overwhelmed with majority of the members of the Communist party. In this way  the Chairman and the Vice Chairman of Standing Committee ,the Premier and other members of the State Council are the most important leaders of the Communist Party. </a:t>
            </a:r>
          </a:p>
          <a:p>
            <a:endParaRPr lang="en-IN" dirty="0"/>
          </a:p>
        </p:txBody>
      </p:sp>
    </p:spTree>
    <p:extLst>
      <p:ext uri="{BB962C8B-B14F-4D97-AF65-F5344CB8AC3E}">
        <p14:creationId xmlns:p14="http://schemas.microsoft.com/office/powerpoint/2010/main" val="3791558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908720"/>
            <a:ext cx="7560840" cy="4801314"/>
          </a:xfrm>
          <a:prstGeom prst="rect">
            <a:avLst/>
          </a:prstGeom>
          <a:noFill/>
        </p:spPr>
        <p:txBody>
          <a:bodyPr wrap="square" rtlCol="0">
            <a:spAutoFit/>
          </a:bodyPr>
          <a:lstStyle/>
          <a:p>
            <a:r>
              <a:rPr lang="en-IN" dirty="0" smtClean="0"/>
              <a:t> The Party does not only exercise influence over the executive and the legislature only but it permeates or pervades the judiciary and the armed forces as well. The judiciary in fact serves as the instrument of the party. Thus the Communist Party is all embracing. It controls the legislature ,dominates the executive, mans the judiciary and dictates over the Army. The Party issues specific directives to the State as to the nature and orientation of the work. The party also selects and promotes loyal and competent party leaders to work in different organs of the State. All major questions of governmental policy  both domestic as well as foreign are first decided in the highest party organs and then implemented by the state.</a:t>
            </a:r>
          </a:p>
          <a:p>
            <a:endParaRPr lang="en-IN" dirty="0" smtClean="0"/>
          </a:p>
          <a:p>
            <a:r>
              <a:rPr lang="en-IN" dirty="0" smtClean="0"/>
              <a:t>The role of the Communist Party in Chinese Political System has been continues to be  and is destined to continue in future as a core of leadership and vanguard of the people  in their struggle to develop themselves in accordance with Socialist objectives.</a:t>
            </a:r>
          </a:p>
          <a:p>
            <a:endParaRPr lang="en-IN" dirty="0"/>
          </a:p>
          <a:p>
            <a:endParaRPr lang="en-IN" dirty="0"/>
          </a:p>
        </p:txBody>
      </p:sp>
    </p:spTree>
    <p:extLst>
      <p:ext uri="{BB962C8B-B14F-4D97-AF65-F5344CB8AC3E}">
        <p14:creationId xmlns:p14="http://schemas.microsoft.com/office/powerpoint/2010/main" val="1569636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55576" y="980728"/>
            <a:ext cx="7920880" cy="4524315"/>
          </a:xfrm>
          <a:prstGeom prst="rect">
            <a:avLst/>
          </a:prstGeom>
          <a:noFill/>
        </p:spPr>
        <p:txBody>
          <a:bodyPr wrap="square" rtlCol="0">
            <a:spAutoFit/>
          </a:bodyPr>
          <a:lstStyle/>
          <a:p>
            <a:r>
              <a:rPr lang="en-IN" dirty="0"/>
              <a:t> Even in the 21st Century  when they demanded democracy and decentralisation, the people never questioned or challenged the role of the Communist Party.</a:t>
            </a:r>
          </a:p>
          <a:p>
            <a:r>
              <a:rPr lang="en-IN" dirty="0" smtClean="0"/>
              <a:t>Still  today there is  a single party system in the Peoples Republic of China. However in the near past it underwent several changes in respect of its economic policies and these changes acted as a source of economic liberalisation  of China but Chinese people preferred to describe it as Socialism with Chinese characteristics or Socialist market economy.</a:t>
            </a:r>
          </a:p>
          <a:p>
            <a:endParaRPr lang="en-IN" dirty="0"/>
          </a:p>
          <a:p>
            <a:r>
              <a:rPr lang="en-IN" dirty="0" smtClean="0"/>
              <a:t>At last it can be said that the Communist Party continues to lead the Chinese people in  their lead towards securing their development objectives  and the unity ,integrity and strength of the country.</a:t>
            </a:r>
          </a:p>
          <a:p>
            <a:endParaRPr lang="en-IN" dirty="0"/>
          </a:p>
          <a:p>
            <a:endParaRPr lang="en-IN" dirty="0" smtClean="0"/>
          </a:p>
          <a:p>
            <a:endParaRPr lang="en-IN" dirty="0"/>
          </a:p>
          <a:p>
            <a:r>
              <a:rPr lang="en-IN" dirty="0" smtClean="0"/>
              <a:t>				</a:t>
            </a:r>
            <a:r>
              <a:rPr lang="en-IN" sz="3600" b="1" i="1" dirty="0" smtClean="0"/>
              <a:t>Thank You</a:t>
            </a:r>
            <a:endParaRPr lang="en-IN" sz="3600" b="1" i="1" dirty="0"/>
          </a:p>
        </p:txBody>
      </p:sp>
    </p:spTree>
    <p:extLst>
      <p:ext uri="{BB962C8B-B14F-4D97-AF65-F5344CB8AC3E}">
        <p14:creationId xmlns:p14="http://schemas.microsoft.com/office/powerpoint/2010/main" val="2281673315"/>
      </p:ext>
    </p:extLst>
  </p:cSld>
  <p:clrMapOvr>
    <a:masterClrMapping/>
  </p:clrMapOvr>
</p:sld>
</file>

<file path=ppt/theme/theme1.xml><?xml version="1.0" encoding="utf-8"?>
<a:theme xmlns:a="http://schemas.openxmlformats.org/drawingml/2006/main" name="Composit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osite">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187</TotalTime>
  <Words>1043</Words>
  <Application>Microsoft Office PowerPoint</Application>
  <PresentationFormat>On-screen Show (4:3)</PresentationFormat>
  <Paragraphs>34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Composite</vt:lpstr>
      <vt:lpstr>Role of  the Communist Party in the Peoples Republic of China</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Communist Party in the Peoples Republic of China</dc:title>
  <dc:creator>lenovo</dc:creator>
  <cp:lastModifiedBy>lenovo</cp:lastModifiedBy>
  <cp:revision>19</cp:revision>
  <dcterms:created xsi:type="dcterms:W3CDTF">2020-05-18T13:25:46Z</dcterms:created>
  <dcterms:modified xsi:type="dcterms:W3CDTF">2020-05-20T05:34:25Z</dcterms:modified>
</cp:coreProperties>
</file>