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>
        <p:scale>
          <a:sx n="98" d="100"/>
          <a:sy n="98" d="100"/>
        </p:scale>
        <p:origin x="1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3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00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0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65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12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81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77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6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13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2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64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42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9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9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DBFE8-FEE9-457F-91C2-A65C2914F9F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859D44-F446-421D-9275-31B8CC8C58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5743-B534-4CEF-90B3-20430B10D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D1D9-EA7B-4260-B508-27C7D5EC7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199222" y="3995513"/>
            <a:ext cx="5678589" cy="74114"/>
          </a:xfrm>
        </p:spPr>
        <p:txBody>
          <a:bodyPr/>
          <a:lstStyle/>
          <a:p>
            <a:r>
              <a:rPr lang="en-US" dirty="0" err="1"/>
              <a:t>Rashmita</a:t>
            </a:r>
            <a:r>
              <a:rPr lang="en-US" dirty="0"/>
              <a:t> </a:t>
            </a:r>
            <a:r>
              <a:rPr lang="en-US" dirty="0" err="1"/>
              <a:t>borgohain</a:t>
            </a:r>
            <a:endParaRPr lang="en-US" dirty="0"/>
          </a:p>
          <a:p>
            <a:r>
              <a:rPr lang="en-US" dirty="0"/>
              <a:t>Dept of Commerce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8D7B-E657-42A2-AFCA-576ACF4D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6" y="106961"/>
            <a:ext cx="8911205" cy="797614"/>
          </a:xfrm>
        </p:spPr>
        <p:txBody>
          <a:bodyPr>
            <a:normAutofit fontScale="90000"/>
          </a:bodyPr>
          <a:lstStyle/>
          <a:p>
            <a:r>
              <a:rPr lang="en-US" dirty="0"/>
              <a:t>		Concept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C07C-2A9F-4567-9578-F692E3630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782" y="662731"/>
            <a:ext cx="10610725" cy="3288484"/>
          </a:xfrm>
        </p:spPr>
        <p:txBody>
          <a:bodyPr/>
          <a:lstStyle/>
          <a:p>
            <a:r>
              <a:rPr lang="en-US" i="1" dirty="0">
                <a:latin typeface="Algerian" panose="04020705040A02060702" pitchFamily="82" charset="0"/>
              </a:rPr>
              <a:t>Consideration is the foundation of every contract</a:t>
            </a:r>
          </a:p>
          <a:p>
            <a:r>
              <a:rPr lang="en-US" i="1" dirty="0">
                <a:latin typeface="Algerian" panose="04020705040A02060702" pitchFamily="82" charset="0"/>
              </a:rPr>
              <a:t>Law enforces only those promises which are made for consideration </a:t>
            </a:r>
          </a:p>
          <a:p>
            <a:r>
              <a:rPr lang="en-US" i="1" dirty="0">
                <a:latin typeface="Algerian" panose="04020705040A02060702" pitchFamily="82" charset="0"/>
              </a:rPr>
              <a:t>When one party promises to do something, it must get something in return</a:t>
            </a:r>
          </a:p>
          <a:p>
            <a:r>
              <a:rPr lang="en-US" i="1" dirty="0">
                <a:latin typeface="Algerian" panose="04020705040A02060702" pitchFamily="82" charset="0"/>
              </a:rPr>
              <a:t>This </a:t>
            </a:r>
            <a:r>
              <a:rPr lang="en-US" b="1" i="1" dirty="0">
                <a:latin typeface="Algerian" panose="04020705040A02060702" pitchFamily="82" charset="0"/>
              </a:rPr>
              <a:t>something in return </a:t>
            </a:r>
            <a:r>
              <a:rPr lang="en-US" i="1" dirty="0">
                <a:latin typeface="Algerian" panose="04020705040A02060702" pitchFamily="82" charset="0"/>
              </a:rPr>
              <a:t>is consideration</a:t>
            </a:r>
            <a:endParaRPr lang="en-IN" i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What is Consideration? definition, rules and types - Business Jargons">
            <a:extLst>
              <a:ext uri="{FF2B5EF4-FFF2-40B4-BE49-F238E27FC236}">
                <a16:creationId xmlns:a16="http://schemas.microsoft.com/office/drawing/2014/main" id="{7DE40F57-45EF-4329-85BC-DD2F0FBB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24" y="3120705"/>
            <a:ext cx="4698957" cy="23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CED9-BC6D-4CB8-BA7A-A0EBF0E0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5" y="167781"/>
            <a:ext cx="10301394" cy="410557"/>
          </a:xfrm>
        </p:spPr>
        <p:txBody>
          <a:bodyPr>
            <a:normAutofit fontScale="90000"/>
          </a:bodyPr>
          <a:lstStyle/>
          <a:p>
            <a:r>
              <a:rPr lang="en-US" dirty="0"/>
              <a:t>			definition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D3C7-6AE0-4BFB-9BC7-99B140A09A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046" y="1398953"/>
            <a:ext cx="11293231" cy="4149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Section </a:t>
            </a:r>
            <a:r>
              <a:rPr lang="en-US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2 (9)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of the Indian contract act defines consideration as-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When at the desire of the promisor</a:t>
            </a:r>
            <a:r>
              <a:rPr lang="en-IN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Aharoni" panose="02010803020104030203" pitchFamily="2" charset="-79"/>
                <a:cs typeface="Aharoni" panose="02010803020104030203" pitchFamily="2" charset="-79"/>
              </a:rPr>
              <a:t>The promisee or any other person,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Aharoni" panose="02010803020104030203" pitchFamily="2" charset="-79"/>
                <a:cs typeface="Aharoni" panose="02010803020104030203" pitchFamily="2" charset="-79"/>
              </a:rPr>
              <a:t>Has done or abstained from doing, or does or abstains from doing, or promises to do or abstain from doing,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Aharoni" panose="02010803020104030203" pitchFamily="2" charset="-79"/>
                <a:cs typeface="Aharoni" panose="02010803020104030203" pitchFamily="2" charset="-79"/>
              </a:rPr>
              <a:t>Something, such act or abstinence or promise is  called a consideration for the promise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>
                <a:latin typeface="Bahnschrift SemiBold SemiConden" panose="020B0502040204020203" pitchFamily="34" charset="0"/>
              </a:rPr>
              <a:t>According to  pollock </a:t>
            </a:r>
            <a:r>
              <a:rPr lang="en-US" i="1" dirty="0">
                <a:latin typeface="Bahnschrift SemiBold SemiConden" panose="020B0502040204020203" pitchFamily="34" charset="0"/>
              </a:rPr>
              <a:t>“ consideration is the price for which the promise of other is bought and the promiser thus given for value is enforceable.”</a:t>
            </a:r>
            <a:endParaRPr lang="en-IN" i="1" dirty="0">
              <a:latin typeface="Bahnschrift SemiBold SemiConden" panose="020B0502040204020203" pitchFamily="34" charset="0"/>
            </a:endParaRPr>
          </a:p>
          <a:p>
            <a:pPr marL="0" indent="0" algn="ctr">
              <a:buNone/>
            </a:pP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8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968D-CA98-4C46-BD6E-8DF8A354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8" y="187570"/>
            <a:ext cx="10910745" cy="906584"/>
          </a:xfrm>
        </p:spPr>
        <p:txBody>
          <a:bodyPr>
            <a:normAutofit/>
          </a:bodyPr>
          <a:lstStyle/>
          <a:p>
            <a:r>
              <a:rPr lang="en-US" sz="3200" dirty="0"/>
              <a:t>Essentials of a valid consideration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979E-DC6A-43AA-9819-195746EA2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3877" y="1234832"/>
            <a:ext cx="10736631" cy="36810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must move at the desire of the promisor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must move from the promisee or any other person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Consideration may be past, present or future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need not be adequate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must be real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must be lawful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09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4924-7AC5-46F0-94FF-9A5EAEEA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39" y="242279"/>
            <a:ext cx="8823570" cy="1055076"/>
          </a:xfrm>
        </p:spPr>
        <p:txBody>
          <a:bodyPr/>
          <a:lstStyle/>
          <a:p>
            <a:r>
              <a:rPr lang="en-US" dirty="0"/>
              <a:t>Importance of consideration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7E66D5-3624-489C-800F-70B1396BA9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3200" y="1185156"/>
            <a:ext cx="11335499" cy="30038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Consideration  is the foundation of every contract. </a:t>
            </a:r>
          </a:p>
          <a:p>
            <a:pPr marL="0" indent="0">
              <a:buNone/>
            </a:pPr>
            <a:r>
              <a:rPr lang="en-US" dirty="0"/>
              <a:t>The law insists on the existence of consideration if promise is to be enforced as creating legal obligations.</a:t>
            </a:r>
          </a:p>
          <a:p>
            <a:pPr marL="0" indent="0">
              <a:buNone/>
            </a:pPr>
            <a:r>
              <a:rPr lang="en-US" dirty="0"/>
              <a:t>A promise without consideration is null and void.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2B04F-408D-4C81-91D8-1C6FC9D5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25209"/>
            <a:ext cx="5106637" cy="34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3A8C-FA59-4B1B-B0E0-5F60E9A4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156309"/>
            <a:ext cx="11012345" cy="836246"/>
          </a:xfrm>
        </p:spPr>
        <p:txBody>
          <a:bodyPr>
            <a:normAutofit/>
          </a:bodyPr>
          <a:lstStyle/>
          <a:p>
            <a:r>
              <a:rPr lang="en-US" sz="2400" dirty="0"/>
              <a:t>No consideration no contract- exception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A21C-5CA4-4711-8476-EE36458C6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569" y="851878"/>
            <a:ext cx="11230708" cy="41968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Natural love and affection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Compensation for services rendered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Time-barred debt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Completed gifts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Agency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Guarantee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remission</a:t>
            </a:r>
            <a:endParaRPr lang="en-IN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C39FDDF-99F3-4D07-BC23-AB7B964C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62" y="851878"/>
            <a:ext cx="5920152" cy="39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4D09AC9-5814-47C0-A57C-C38D67EA615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789713"/>
            <a:ext cx="8224237" cy="46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79</TotalTime>
  <Words>247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Algerian</vt:lpstr>
      <vt:lpstr>Arial</vt:lpstr>
      <vt:lpstr>Bahnschrift SemiBold SemiConden</vt:lpstr>
      <vt:lpstr>Courier New</vt:lpstr>
      <vt:lpstr>Impact</vt:lpstr>
      <vt:lpstr>Wingdings</vt:lpstr>
      <vt:lpstr>Main Event</vt:lpstr>
      <vt:lpstr>Consideration</vt:lpstr>
      <vt:lpstr>  Concept</vt:lpstr>
      <vt:lpstr>   definition</vt:lpstr>
      <vt:lpstr>Essentials of a valid consideration</vt:lpstr>
      <vt:lpstr>Importance of consideration</vt:lpstr>
      <vt:lpstr>No consideration no contract- exception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</dc:title>
  <dc:creator>rashm</dc:creator>
  <cp:lastModifiedBy>rashm</cp:lastModifiedBy>
  <cp:revision>11</cp:revision>
  <dcterms:created xsi:type="dcterms:W3CDTF">2021-06-02T13:39:30Z</dcterms:created>
  <dcterms:modified xsi:type="dcterms:W3CDTF">2021-06-02T14:59:10Z</dcterms:modified>
</cp:coreProperties>
</file>