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8CFD-E89D-47F2-8866-142D2AA3D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A3A0F-3474-40F1-8AF0-1549A388C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8F90-4299-4C1D-A983-D0E9BC34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4DEDF-32EA-4359-8B59-CCEEC6C1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47B6-7FC3-4156-AE3F-6F9FC6B1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02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16E9-3DC3-40F1-BBE0-EF8A24E9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D2EE3-240B-47C1-BA90-4297416D9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0B5F5-4F79-405D-ADD9-6696F478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B391-726B-4A94-995C-80D30B91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EB5E3-49F0-4C10-9F16-5C1C1A99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62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548C0B-B738-4171-B09B-19C5B7C19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9B2C9-A71F-4AA5-AE10-577BFF294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A763-240D-404D-A1D7-21B5A5B2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A865-CCE4-4A75-8BA6-38FE26E3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59F3-1111-48A9-8379-00752EAB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30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C67D-BBA1-4A83-BAF2-6E66F7ED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8F877-241D-465C-9BFA-095C3989C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1E0F1-394B-4BA0-8777-DB644485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BD705-E0E1-4CDF-90FF-0A83DE4B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51E7-65FD-4C17-A9A0-0CE1465D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140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EFFD-1899-4A5E-A741-9ECAFBC3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BE318-5734-4AFD-B24E-7767AEA5C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E867B-EB9C-428A-801B-16BC8CD0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174B-6158-4865-AE1B-6EE42495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7AFFD-7EC2-4D62-9C8A-BAFEF698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62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1D31-0B70-4525-B434-55E0FCF4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96C6F-17BD-4073-9BF4-B92146D0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066EF-186E-4528-AD9E-A3BFAF038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23009-BFD0-49B2-BD56-16872FD8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B0E7B-E15D-41BB-8CEF-427CC6AF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898DF-2C18-4BD6-845B-D9CD8BF8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52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5673-74E9-4068-A901-84F7324D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13850-9110-4959-AA40-9BDA468F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8554A-FF88-428D-9C30-51FBDE723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181BF-0C47-4E08-AC6D-C9F89FE2C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E4A17-BC93-46AC-8D18-E07952A83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EC17F-F0D6-41A6-8C39-0C131F88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9A801-25F3-41B3-82C1-7649FA9D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F9292-4959-4F96-A140-AE724D3F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33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86DF-349D-4ABD-9C6B-3EFE5ED9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C2F49-8231-4F3A-80A5-A09B9BA4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D3BC6-6EFC-423B-886A-B0627041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A2458-69F2-49CF-85A3-5EDD2827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0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1CC02-A125-4F61-B91A-6C26FED1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2DD87-BA17-47FA-8103-F1A6EBD9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E0CCE-1670-44F6-B028-7DA85F5E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25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A7A9-9380-4305-BBDB-AD1E51F3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32E16-9157-45AA-992C-AEBE425B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AF2D3-63E0-410D-A3A8-1EFD493FD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2315F-129B-4500-92B4-84CDD3B5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55E84-255E-4373-A20B-3EDC3A2B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806EF-4C40-4DA2-9249-BB297EB7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42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EDA1-43A0-4928-AE64-CA5BBDE8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F65E0-0A2F-4328-BD72-3A8C6F095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98B63-2E70-4A5B-BC38-57AECAD67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4B458-1D50-4DEE-A05C-1E0E3366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5A5B3-6CB8-4D97-B58C-329615B9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010B-808B-4C9B-8DE9-154F4544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93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BEB2C-4DC7-411C-945A-63D16B7F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1F3EB-2B8C-4627-BAA5-D379BEE4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7DD0-D47C-47BE-8456-6B0233C76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58FD-E046-483E-AF71-937A9D0FA5E1}" type="datetimeFigureOut">
              <a:rPr lang="en-IN" smtClean="0"/>
              <a:t>01-06-2021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982AD-82C4-4055-802F-D80CED4FC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94B7E-09F2-4822-9D82-B325788FB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F17A-59BC-47C0-8062-3EE00938B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73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4BA25-9D19-4E1B-97A0-EFE47408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85DF3-8D6E-4DE0-83A2-7927082AE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6201" cy="69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4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36E9D-8B3A-4FD9-8CA2-EBAF8151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E26C7-F442-4A5D-8551-846D9F3B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2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1CE48-40A4-416C-BE01-A79CB769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5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BF351-D2F4-4D98-8683-17383FBD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9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BFA13-78F1-4989-BED2-766C5969D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7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89A78-7C72-47D6-8D2D-A114C90E8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298"/>
            <a:ext cx="12192000" cy="69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2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rashm</dc:creator>
  <cp:lastModifiedBy>rashm</cp:lastModifiedBy>
  <cp:revision>6</cp:revision>
  <dcterms:created xsi:type="dcterms:W3CDTF">2021-06-01T18:18:54Z</dcterms:created>
  <dcterms:modified xsi:type="dcterms:W3CDTF">2021-06-01T18:25:43Z</dcterms:modified>
</cp:coreProperties>
</file>